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 altLang="zh-CN"/>
              <a:t>Test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WPS 演示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EDZ</cp:lastModifiedBy>
  <cp:revision>2</cp:revision>
  <dcterms:created xsi:type="dcterms:W3CDTF">2020-09-01T09:44:05Z</dcterms:created>
  <dcterms:modified xsi:type="dcterms:W3CDTF">2020-09-01T09:44:17Z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